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56" d="100"/>
          <a:sy n="56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703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2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645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46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08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475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09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772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68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4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40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61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8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29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51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6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7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7940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onidas.lopez@elar.cl" TargetMode="External"/><Relationship Id="rId2" Type="http://schemas.openxmlformats.org/officeDocument/2006/relationships/hyperlink" Target="https://www.youtube.com/watch?v=74w26NXmAQ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Unidad 1: Escuchando, cantando y tocando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8</a:t>
            </a:r>
            <a:r>
              <a:rPr lang="es-CL" smtClean="0"/>
              <a:t>° </a:t>
            </a:r>
            <a:r>
              <a:rPr lang="es-CL" dirty="0" smtClean="0"/>
              <a:t>básico </a:t>
            </a: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01301"/>
              </p:ext>
            </p:extLst>
          </p:nvPr>
        </p:nvGraphicFramePr>
        <p:xfrm>
          <a:off x="0" y="228241"/>
          <a:ext cx="6522720" cy="1234440"/>
        </p:xfrm>
        <a:graphic>
          <a:graphicData uri="http://schemas.openxmlformats.org/drawingml/2006/table">
            <a:tbl>
              <a:tblPr firstRow="1" firstCol="1" bandRow="1"/>
              <a:tblGrid>
                <a:gridCol w="914400"/>
                <a:gridCol w="5608320"/>
              </a:tblGrid>
              <a:tr h="534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Liceo Particular Avenida Recoleta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Fundación María Romo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Avenida Recoleta 3848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Profesor: </a:t>
                      </a:r>
                      <a:r>
                        <a:rPr lang="es-ES" sz="14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Leónidas </a:t>
                      </a: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López </a:t>
                      </a:r>
                      <a:endParaRPr lang="es-ES" sz="14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Departamento </a:t>
                      </a: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Música 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Imagen 1" descr="INSIGNIA ELAR OFICIAL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" y="190300"/>
            <a:ext cx="490537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3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Propósito de la </a:t>
            </a:r>
            <a:r>
              <a:rPr lang="es-C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unidad</a:t>
            </a: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s-C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77" y="1629838"/>
            <a:ext cx="9801250" cy="41954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sz="3600" dirty="0"/>
              <a:t>En esta unidad, el desarrollo de las habilidades está orientado a que los y las estudiantes conozcan, mediante la escucha y la interpretación vocal e instrumental, músicas de diferentes lugares y tiempos, así como sus raíces e influencias.</a:t>
            </a:r>
          </a:p>
          <a:p>
            <a:pPr marL="0" indent="0">
              <a:buNone/>
            </a:pPr>
            <a:r>
              <a:rPr lang="es-CL" sz="3600" dirty="0"/>
              <a:t>La interpretación vocal e instrumental está enfocada en experimentar de forma concreta dichas influencias; de esta manera los alumnos y las alumnas incorporarán un repertorio variado relacionado con el que escuchan.</a:t>
            </a:r>
          </a:p>
        </p:txBody>
      </p:sp>
    </p:spTree>
    <p:extLst>
      <p:ext uri="{BB962C8B-B14F-4D97-AF65-F5344CB8AC3E}">
        <p14:creationId xmlns:p14="http://schemas.microsoft.com/office/powerpoint/2010/main" val="29098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percusión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910" y="1853248"/>
            <a:ext cx="10699845" cy="4670382"/>
          </a:xfrm>
        </p:spPr>
        <p:txBody>
          <a:bodyPr>
            <a:normAutofit/>
          </a:bodyPr>
          <a:lstStyle/>
          <a:p>
            <a:r>
              <a:rPr lang="es-CL" sz="3600" dirty="0"/>
              <a:t>Un instrumento de percusión es un tipo de instrumento musical cuyo sonido se origina al ser golpeado o agitado. Es la forma más antigua de instrumento musical. La percusión se distingue por la variedad de timbres que es capaz de producir y por su facilidad de adaptación con otros instrumentos musicales</a:t>
            </a:r>
          </a:p>
        </p:txBody>
      </p:sp>
    </p:spTree>
    <p:extLst>
      <p:ext uri="{BB962C8B-B14F-4D97-AF65-F5344CB8AC3E}">
        <p14:creationId xmlns:p14="http://schemas.microsoft.com/office/powerpoint/2010/main" val="41426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</a:t>
            </a:r>
            <a:r>
              <a:rPr lang="es-CL" dirty="0" err="1" smtClean="0"/>
              <a:t>djembe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DJEMBE - Instrumentos Musicales Artesanales</a:t>
            </a:r>
          </a:p>
          <a:p>
            <a:r>
              <a:rPr lang="es-CL" dirty="0"/>
              <a:t>El </a:t>
            </a:r>
            <a:r>
              <a:rPr lang="es-CL" dirty="0" err="1" smtClean="0"/>
              <a:t>Djemb</a:t>
            </a:r>
            <a:r>
              <a:rPr lang="es-CL" dirty="0" smtClean="0"/>
              <a:t> </a:t>
            </a:r>
            <a:r>
              <a:rPr lang="es-CL" dirty="0"/>
              <a:t>(o </a:t>
            </a:r>
            <a:r>
              <a:rPr lang="es-CL" dirty="0" err="1" smtClean="0"/>
              <a:t>yembe</a:t>
            </a:r>
            <a:r>
              <a:rPr lang="es-CL" dirty="0" smtClean="0"/>
              <a:t>) </a:t>
            </a:r>
            <a:r>
              <a:rPr lang="es-CL" dirty="0"/>
              <a:t>es un instrumento de </a:t>
            </a:r>
            <a:r>
              <a:rPr lang="es-CL" dirty="0" err="1" smtClean="0"/>
              <a:t>percusion</a:t>
            </a:r>
            <a:r>
              <a:rPr lang="es-CL" dirty="0" smtClean="0"/>
              <a:t> </a:t>
            </a:r>
            <a:r>
              <a:rPr lang="es-CL" dirty="0"/>
              <a:t>africano, muy popular en </a:t>
            </a:r>
            <a:r>
              <a:rPr lang="es-CL" dirty="0" smtClean="0"/>
              <a:t>países </a:t>
            </a:r>
            <a:r>
              <a:rPr lang="es-CL" dirty="0"/>
              <a:t>como Senegal, Costa de Marfil, Guinea</a:t>
            </a:r>
            <a:r>
              <a:rPr lang="es-CL" dirty="0" smtClean="0"/>
              <a:t>, </a:t>
            </a:r>
            <a:r>
              <a:rPr lang="es-CL" dirty="0"/>
              <a:t>o Burkina. </a:t>
            </a:r>
            <a:r>
              <a:rPr lang="es-CL" dirty="0" smtClean="0"/>
              <a:t>Esta construido </a:t>
            </a:r>
            <a:r>
              <a:rPr lang="es-CL" dirty="0"/>
              <a:t>en madera y el parche es de cuero de cabra. Su sistema de </a:t>
            </a:r>
            <a:r>
              <a:rPr lang="es-CL" dirty="0" smtClean="0"/>
              <a:t>tensión </a:t>
            </a:r>
            <a:r>
              <a:rPr lang="es-CL" dirty="0"/>
              <a:t>es el tradicional con sogas y anillos de metal. Su altura ronda los 65cm y el </a:t>
            </a:r>
            <a:r>
              <a:rPr lang="es-CL" dirty="0" smtClean="0"/>
              <a:t>diámetro </a:t>
            </a:r>
            <a:r>
              <a:rPr lang="es-CL" dirty="0"/>
              <a:t>aproximado de 31 </a:t>
            </a:r>
            <a:r>
              <a:rPr lang="es-CL" dirty="0" smtClean="0"/>
              <a:t>centímetros.</a:t>
            </a:r>
            <a:endParaRPr lang="es-CL" dirty="0"/>
          </a:p>
          <a:p>
            <a:r>
              <a:rPr lang="es-CL" dirty="0"/>
              <a:t>El </a:t>
            </a:r>
            <a:r>
              <a:rPr lang="es-CL" dirty="0" err="1" smtClean="0"/>
              <a:t>Djembe</a:t>
            </a:r>
            <a:r>
              <a:rPr lang="es-CL" dirty="0" smtClean="0"/>
              <a:t> </a:t>
            </a:r>
            <a:r>
              <a:rPr lang="es-CL" dirty="0"/>
              <a:t>es un instrumento de </a:t>
            </a:r>
            <a:r>
              <a:rPr lang="es-CL" dirty="0" smtClean="0"/>
              <a:t>percusión </a:t>
            </a:r>
            <a:r>
              <a:rPr lang="es-CL" dirty="0"/>
              <a:t>perteneciente a la familia de instrumentos </a:t>
            </a:r>
            <a:r>
              <a:rPr lang="es-CL" dirty="0" err="1" smtClean="0"/>
              <a:t>membranofonos</a:t>
            </a:r>
            <a:r>
              <a:rPr lang="es-CL" dirty="0" smtClean="0"/>
              <a:t> </a:t>
            </a:r>
            <a:r>
              <a:rPr lang="es-CL" dirty="0"/>
              <a:t>y puede ser encontrado con los siguientes nombres: </a:t>
            </a:r>
            <a:r>
              <a:rPr lang="es-CL" dirty="0" err="1"/>
              <a:t>dyembe</a:t>
            </a:r>
            <a:r>
              <a:rPr lang="es-CL" dirty="0"/>
              <a:t>, </a:t>
            </a:r>
            <a:r>
              <a:rPr lang="es-CL" dirty="0" err="1"/>
              <a:t>djembe</a:t>
            </a:r>
            <a:r>
              <a:rPr lang="es-CL" dirty="0"/>
              <a:t>, </a:t>
            </a:r>
            <a:r>
              <a:rPr lang="es-CL" dirty="0" err="1"/>
              <a:t>yembe</a:t>
            </a:r>
            <a:r>
              <a:rPr lang="es-CL" dirty="0"/>
              <a:t>, </a:t>
            </a:r>
            <a:r>
              <a:rPr lang="es-CL" dirty="0" err="1"/>
              <a:t>yimbe</a:t>
            </a:r>
            <a:r>
              <a:rPr lang="es-CL" dirty="0"/>
              <a:t>, </a:t>
            </a:r>
            <a:r>
              <a:rPr lang="es-CL" dirty="0" err="1"/>
              <a:t>sanbanyi,tam</a:t>
            </a:r>
            <a:r>
              <a:rPr lang="es-CL" dirty="0"/>
              <a:t> </a:t>
            </a:r>
            <a:r>
              <a:rPr lang="es-CL" dirty="0" err="1"/>
              <a:t>tam</a:t>
            </a:r>
            <a:r>
              <a:rPr lang="es-CL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11995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Djembe</a:t>
            </a:r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7501" y="2052638"/>
            <a:ext cx="2498774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sz="1600" dirty="0" smtClean="0"/>
              <a:t>En esta actividad construiremos un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reutilizando productos que tienes en tu casa guíate con  el siguiente video.  </a:t>
            </a:r>
          </a:p>
          <a:p>
            <a:pPr marL="0" indent="0">
              <a:buNone/>
            </a:pPr>
            <a:r>
              <a:rPr lang="es-CL" sz="1600" dirty="0">
                <a:hlinkClick r:id="rId2"/>
              </a:rPr>
              <a:t>https</a:t>
            </a:r>
            <a:r>
              <a:rPr lang="es-CL" sz="1600" dirty="0" smtClean="0">
                <a:hlinkClick r:id="rId2"/>
              </a:rPr>
              <a:t>://www.youtube.com/watch?v=74w26NXmAQk</a:t>
            </a:r>
            <a:r>
              <a:rPr lang="es-CL" sz="1600" dirty="0" smtClean="0"/>
              <a:t> 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CL" sz="1600" dirty="0" smtClean="0"/>
              <a:t>1. Debes realizar  </a:t>
            </a:r>
            <a:r>
              <a:rPr lang="es-CL" sz="1600" dirty="0"/>
              <a:t>6</a:t>
            </a:r>
            <a:r>
              <a:rPr lang="es-CL" sz="1600" dirty="0" smtClean="0"/>
              <a:t> fotos o videos cortos de la siguiente manera: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vas a comenzar a trabajar (materiales )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comienzas a entrelazar el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ya este terminado el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</a:p>
          <a:p>
            <a:pPr marL="0" indent="0">
              <a:buNone/>
            </a:pPr>
            <a:r>
              <a:rPr lang="es-CL" sz="1600" dirty="0" smtClean="0"/>
              <a:t>2. Debes realizar una breve exposición (video)  de la historia de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  <a:endParaRPr lang="es-CL" dirty="0" smtClean="0"/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CL" sz="1600" dirty="0" smtClean="0"/>
              <a:t>Cualquier duda o consulta </a:t>
            </a:r>
            <a:r>
              <a:rPr lang="es-CL" sz="1600" dirty="0" smtClean="0">
                <a:hlinkClick r:id="rId3"/>
              </a:rPr>
              <a:t>leonidas.lopez@elar.cl</a:t>
            </a:r>
            <a:r>
              <a:rPr lang="es-CL" sz="1600" dirty="0" smtClean="0"/>
              <a:t> </a:t>
            </a:r>
            <a:r>
              <a:rPr lang="es-CL" sz="1600" dirty="0" err="1" smtClean="0"/>
              <a:t>Leonidas</a:t>
            </a:r>
            <a:r>
              <a:rPr lang="es-CL" sz="1600" dirty="0" smtClean="0"/>
              <a:t> López profesor de música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0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</TotalTime>
  <Words>364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Ion</vt:lpstr>
      <vt:lpstr>Unidad 1: Escuchando, cantando y tocando</vt:lpstr>
      <vt:lpstr>Propósito de la unidad </vt:lpstr>
      <vt:lpstr>La percusión  </vt:lpstr>
      <vt:lpstr>El djembe </vt:lpstr>
      <vt:lpstr>Djembe </vt:lpstr>
      <vt:lpstr>Actividad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unidad. Raíces y expresiones de la música americana</dc:title>
  <dc:creator>PC-PROFESOR20</dc:creator>
  <cp:lastModifiedBy>Usuario de Windows</cp:lastModifiedBy>
  <cp:revision>13</cp:revision>
  <dcterms:created xsi:type="dcterms:W3CDTF">2020-04-23T02:39:31Z</dcterms:created>
  <dcterms:modified xsi:type="dcterms:W3CDTF">2020-05-18T14:22:01Z</dcterms:modified>
</cp:coreProperties>
</file>